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72" r:id="rId13"/>
    <p:sldId id="260" r:id="rId14"/>
    <p:sldId id="261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9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D6B6D-81BA-4495-AE48-45754D94CA94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4202-0B94-44A9-BD51-1750509A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3500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Transportation Engineering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257800"/>
            <a:ext cx="14478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410200"/>
            <a:ext cx="46434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Traffic Management Centers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1"/>
            <a:ext cx="3657599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953000"/>
            <a:ext cx="1295400" cy="173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 t="36030"/>
          <a:stretch>
            <a:fillRect/>
          </a:stretch>
        </p:blipFill>
        <p:spPr bwMode="auto">
          <a:xfrm>
            <a:off x="5486400" y="1371600"/>
            <a:ext cx="353695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/>
          <a:srcRect l="16000" t="5405" r="6667" b="51350"/>
          <a:stretch>
            <a:fillRect/>
          </a:stretch>
        </p:blipFill>
        <p:spPr bwMode="auto">
          <a:xfrm>
            <a:off x="2590800" y="5486400"/>
            <a:ext cx="2733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4953000" y="2743200"/>
            <a:ext cx="533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1600200" y="4191000"/>
            <a:ext cx="533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3314700" y="44577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Cards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447800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Area(s) of Interest (Transportation, structures, </a:t>
            </a:r>
            <a:r>
              <a:rPr lang="en-US" sz="3200" dirty="0" err="1" smtClean="0"/>
              <a:t>geotech</a:t>
            </a:r>
            <a:r>
              <a:rPr lang="en-US" sz="3200" dirty="0" smtClean="0"/>
              <a:t>, water, environmental, undecided)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Math and statistics courses you’ve taken (calculus and higher)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Self-evaluation:  rate your skills from 1-5 (5 = excellent) in these areas:</a:t>
            </a:r>
          </a:p>
          <a:p>
            <a:pPr marL="514350" indent="-514350"/>
            <a:r>
              <a:rPr lang="en-US" sz="3200" b="1" dirty="0" smtClean="0"/>
              <a:t>Writing; Math; Excel; MATLAB; Other Programming Languages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Transportation Engineering?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133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Transportation:  moving people and goods from one location to another</a:t>
            </a:r>
          </a:p>
          <a:p>
            <a:endParaRPr lang="en-US" dirty="0" smtClean="0"/>
          </a:p>
          <a:p>
            <a:r>
              <a:rPr lang="en-US" dirty="0" smtClean="0"/>
              <a:t>Modes: driving, train, bus, bicycle, walking, airplane, ship,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 good transportation system?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1336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travel times; low construction and maintenance cost; safe; comfortable;  low pollution; high capacity; reliable; low cost for users, etc.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Sometimes these goals are in conflict with one another</a:t>
            </a:r>
            <a:r>
              <a:rPr lang="en-US" dirty="0" smtClean="0"/>
              <a:t> – there is no possible transportation system which can maximize </a:t>
            </a:r>
            <a:r>
              <a:rPr lang="en-US" b="1" dirty="0" smtClean="0"/>
              <a:t>all</a:t>
            </a:r>
            <a:r>
              <a:rPr lang="en-US" dirty="0" smtClean="0"/>
              <a:t> of these simultaneously.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purpose do transportation systems serve?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133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Economic specialization (allows cities and regions to focus their energy on what they can do best and trade with other cities and regions)</a:t>
            </a:r>
          </a:p>
          <a:p>
            <a:endParaRPr lang="en-US" b="1" dirty="0" smtClean="0"/>
          </a:p>
          <a:p>
            <a:r>
              <a:rPr lang="en-US" dirty="0" smtClean="0"/>
              <a:t>Mobility (movement between cities for jobs, visiting family, etc.)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broad course 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590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I. Planning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657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II. Operations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648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III. Design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524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Long time span</a:t>
            </a:r>
          </a:p>
          <a:p>
            <a:r>
              <a:rPr lang="en-US" sz="2400" dirty="0" smtClean="0"/>
              <a:t>Large area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1524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Level of detail</a:t>
            </a:r>
          </a:p>
          <a:p>
            <a:r>
              <a:rPr lang="en-US" sz="2400" dirty="0" smtClean="0"/>
              <a:t>Accuracy</a:t>
            </a:r>
            <a:endParaRPr lang="en-US" sz="2400" dirty="0"/>
          </a:p>
        </p:txBody>
      </p:sp>
      <p:sp>
        <p:nvSpPr>
          <p:cNvPr id="8" name="Isosceles Triangle 7"/>
          <p:cNvSpPr/>
          <p:nvPr/>
        </p:nvSpPr>
        <p:spPr>
          <a:xfrm>
            <a:off x="7239000" y="2743200"/>
            <a:ext cx="1066800" cy="2819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4724400" y="2743200"/>
            <a:ext cx="1066800" cy="2819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447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Name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Home town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Something interesting about yourself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/>
          <a:lstStyle/>
          <a:p>
            <a:r>
              <a:rPr lang="en-US" dirty="0" smtClean="0"/>
              <a:t>My life in three slides…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292635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6500" y="32766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4500" y="4628577"/>
            <a:ext cx="2895600" cy="21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989000"/>
            <a:ext cx="2870287" cy="215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4575" y="3160300"/>
            <a:ext cx="14478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3200400" y="35052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91200" y="35052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7768361" cy="401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/>
          <a:lstStyle/>
          <a:p>
            <a:r>
              <a:rPr lang="en-US" dirty="0" smtClean="0"/>
              <a:t>My life in three slides…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95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514600"/>
            <a:ext cx="14478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 rot="13892777">
            <a:off x="4389632" y="3754320"/>
            <a:ext cx="772756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172456">
            <a:off x="2081415" y="3608585"/>
            <a:ext cx="2638181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90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676400" y="990600"/>
            <a:ext cx="3200400" cy="3657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676400" y="4724400"/>
            <a:ext cx="3200400" cy="1981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/>
          <a:lstStyle/>
          <a:p>
            <a:r>
              <a:rPr lang="en-US" dirty="0" smtClean="0"/>
              <a:t>My life in three slides…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800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763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107707"/>
            <a:ext cx="1295400" cy="125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172200" y="2362200"/>
            <a:ext cx="28194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Assistant Professor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2369403"/>
            <a:ext cx="28194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Ph.D. Student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3043535"/>
            <a:ext cx="28194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M.S. Student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3741003"/>
            <a:ext cx="28194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Undergraduate Researcher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6172200"/>
            <a:ext cx="28194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FLOW Operator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0" y="6172200"/>
            <a:ext cx="28194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B.S. Student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64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>
            <a:stCxn id="18" idx="3"/>
            <a:endCxn id="17" idx="1"/>
          </p:cNvCxnSpPr>
          <p:nvPr/>
        </p:nvCxnSpPr>
        <p:spPr>
          <a:xfrm>
            <a:off x="4724400" y="6403033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13" idx="1"/>
          </p:cNvCxnSpPr>
          <p:nvPr/>
        </p:nvCxnSpPr>
        <p:spPr>
          <a:xfrm flipV="1">
            <a:off x="4724400" y="2593033"/>
            <a:ext cx="1447800" cy="720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790700" y="5372100"/>
            <a:ext cx="1600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219200" y="3276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219200" y="64008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-342106" y="4838700"/>
            <a:ext cx="31234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5" idx="0"/>
            <a:endCxn id="14" idx="2"/>
          </p:cNvCxnSpPr>
          <p:nvPr/>
        </p:nvCxnSpPr>
        <p:spPr>
          <a:xfrm rot="5400000" flipH="1" flipV="1">
            <a:off x="3208467" y="2937302"/>
            <a:ext cx="212467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858575" y="990600"/>
            <a:ext cx="3200400" cy="21336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67400" y="4572000"/>
            <a:ext cx="3200400" cy="21336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/>
          <a:lstStyle/>
          <a:p>
            <a:r>
              <a:rPr lang="en-US" dirty="0" smtClean="0"/>
              <a:t>Seattle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1219200" y="990600"/>
            <a:ext cx="7498080" cy="114300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Major port city, 3 million residents, major transportation challenge is </a:t>
            </a:r>
            <a:r>
              <a:rPr lang="en-US" sz="43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geography</a:t>
            </a: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(many mountains, lakes, and rivers)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/>
          <a:lstStyle/>
          <a:p>
            <a:r>
              <a:rPr lang="en-US" dirty="0" smtClean="0"/>
              <a:t>Austin</a:t>
            </a:r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295400" y="1219200"/>
            <a:ext cx="7498080" cy="114300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Capital of Texas, 1 million residents, major transportation challenge is </a:t>
            </a:r>
            <a:r>
              <a:rPr lang="en-US" sz="43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growth </a:t>
            </a: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(large increase in population in last 20 years).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1600200" y="2743200"/>
            <a:ext cx="6877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/>
          <a:lstStyle/>
          <a:p>
            <a:r>
              <a:rPr lang="en-US" dirty="0" smtClean="0"/>
              <a:t>Laramie</a:t>
            </a:r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295400" y="1066800"/>
            <a:ext cx="7620000" cy="1295400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25,000 residents and third largest city in the state of Wyoming</a:t>
            </a:r>
            <a:r>
              <a:rPr lang="en-US" sz="43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.  </a:t>
            </a: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Major transportation challenges are safety in cold weather, and maintaining highways with a small budget.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0343"/>
            <a:ext cx="6248400" cy="424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You were a flow what?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38000" contrast="40000"/>
          </a:blip>
          <a:srcRect/>
          <a:stretch>
            <a:fillRect/>
          </a:stretch>
        </p:blipFill>
        <p:spPr bwMode="auto">
          <a:xfrm>
            <a:off x="1905000" y="1752600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</TotalTime>
  <Words>354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CE 3500</vt:lpstr>
      <vt:lpstr>Introductions</vt:lpstr>
      <vt:lpstr>My life in three slides…</vt:lpstr>
      <vt:lpstr>My life in three slides…</vt:lpstr>
      <vt:lpstr>My life in three slides…</vt:lpstr>
      <vt:lpstr>Seattle</vt:lpstr>
      <vt:lpstr>Austin</vt:lpstr>
      <vt:lpstr>Laramie</vt:lpstr>
      <vt:lpstr>You were a flow what?</vt:lpstr>
      <vt:lpstr>Traffic Management Centers</vt:lpstr>
      <vt:lpstr>Syllabus</vt:lpstr>
      <vt:lpstr>Note Cards</vt:lpstr>
      <vt:lpstr>What is Transportation Engineering?</vt:lpstr>
      <vt:lpstr>What makes a good transportation system?</vt:lpstr>
      <vt:lpstr>What purpose do transportation systems serve?</vt:lpstr>
      <vt:lpstr>Very broad course outline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WyoSUITE 2010</dc:title>
  <dc:creator/>
  <cp:lastModifiedBy>Steve Boyles</cp:lastModifiedBy>
  <cp:revision>19</cp:revision>
  <dcterms:created xsi:type="dcterms:W3CDTF">2006-08-16T00:00:00Z</dcterms:created>
  <dcterms:modified xsi:type="dcterms:W3CDTF">2011-01-12T16:45:57Z</dcterms:modified>
</cp:coreProperties>
</file>