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537" r:id="rId3"/>
    <p:sldId id="538" r:id="rId4"/>
    <p:sldId id="539" r:id="rId5"/>
    <p:sldId id="276" r:id="rId6"/>
    <p:sldId id="536" r:id="rId7"/>
    <p:sldId id="540" r:id="rId8"/>
    <p:sldId id="512" r:id="rId9"/>
    <p:sldId id="513" r:id="rId10"/>
    <p:sldId id="541" r:id="rId11"/>
    <p:sldId id="542" r:id="rId12"/>
    <p:sldId id="543" r:id="rId13"/>
    <p:sldId id="544" r:id="rId14"/>
    <p:sldId id="545" r:id="rId15"/>
    <p:sldId id="515" r:id="rId16"/>
    <p:sldId id="546" r:id="rId17"/>
    <p:sldId id="547" r:id="rId18"/>
    <p:sldId id="548" r:id="rId19"/>
    <p:sldId id="549" r:id="rId20"/>
    <p:sldId id="533" r:id="rId21"/>
    <p:sldId id="551" r:id="rId22"/>
    <p:sldId id="550" r:id="rId23"/>
    <p:sldId id="5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0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dirty="0" smtClean="0"/>
              <a:t>LOS on other roadway types</a:t>
            </a:r>
          </a:p>
          <a:p>
            <a:r>
              <a:rPr lang="en-US" dirty="0" smtClean="0"/>
              <a:t>March 4, 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Because it is harder to pass, density is not as good a measure of “freedom to drive how you want.”  Instead, the HCM uses these criteria: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Average travel speed (ATS)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Percent time spent following (PTSF)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Some concepts are familiar to what we’ve seen before: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Design for peak 15 minute volumes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Heavy vehicle factor, grade factor, lane-width factor, shoulder-width factor, access point factor (but values are different!)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Some things, however, are new: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Passing plays a huge role (especially for PTSF)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If passing is allowed, have to look at traffic volumes in both directions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General procedure: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Adjust peak 15 minute volume for grade and heavy vehicles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Use volumes in both directions, and extent of passing zones to calculate PTSF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Calculate free-flow speed by adjusting base speed for lane width, shoulder width, and number of access points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Calculate ATS from free-flow speed and extent of passing zones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Determine LOS from PTSF and 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ROUNDABOUTS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Why are roundabouts getting a lot of attention lately?</a:t>
            </a:r>
          </a:p>
          <a:p>
            <a:endParaRPr lang="en-US" sz="3200" dirty="0" smtClean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1276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1276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&quot;No&quot; Symbol 2"/>
          <p:cNvSpPr/>
          <p:nvPr/>
        </p:nvSpPr>
        <p:spPr>
          <a:xfrm flipH="1">
            <a:off x="1447800" y="685800"/>
            <a:ext cx="6553200" cy="5105400"/>
          </a:xfrm>
          <a:prstGeom prst="noSmoking">
            <a:avLst>
              <a:gd name="adj" fmla="val 9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8422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8422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&quot;No&quot; Symbol 2"/>
          <p:cNvSpPr/>
          <p:nvPr/>
        </p:nvSpPr>
        <p:spPr>
          <a:xfrm flipH="1">
            <a:off x="1447800" y="685800"/>
            <a:ext cx="6553200" cy="5105400"/>
          </a:xfrm>
          <a:prstGeom prst="noSmoking">
            <a:avLst>
              <a:gd name="adj" fmla="val 9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629400" cy="651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Roundabout advantages: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90600" y="914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Less lost time (sometimes)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Safer (why?)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Roundabout disadvantages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90600" y="914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Unfamiliar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Takes up more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 might we calculate LOS at a roundabout?  What factors would this depend 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Homework due Monday!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Wyoming Summer Undergraduate Internship in Transportation Engineering (</a:t>
            </a:r>
            <a:r>
              <a:rPr lang="en-US" sz="3200" dirty="0" err="1" smtClean="0"/>
              <a:t>WyoSUITE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Work on a research project with transportation faculty and grad students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Pay is $4200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May 16-August 5 (same as summer session)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To apply, send me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Unofficial transcript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One-page personal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Two reference letters</a:t>
            </a:r>
          </a:p>
          <a:p>
            <a:r>
              <a:rPr lang="en-US" sz="3200" dirty="0" smtClean="0"/>
              <a:t>Priority given to applications received by March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762000"/>
            <a:ext cx="31055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200400" cy="41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We have looked at LOS for 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Traffic signals (based on delay)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Freeways (based on density)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We also saw the HCS software to automate these calculations.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2-LANE HIGHWAY LOS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What is different about two-lane highways?  Do we have to change any of the analysis procedure?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12676</TotalTime>
  <Words>364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CE 3500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562</cp:revision>
  <dcterms:created xsi:type="dcterms:W3CDTF">2006-08-16T00:00:00Z</dcterms:created>
  <dcterms:modified xsi:type="dcterms:W3CDTF">2011-03-04T18:04:17Z</dcterms:modified>
</cp:coreProperties>
</file>