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537" r:id="rId3"/>
    <p:sldId id="538" r:id="rId4"/>
    <p:sldId id="540" r:id="rId5"/>
    <p:sldId id="544" r:id="rId6"/>
    <p:sldId id="545" r:id="rId7"/>
    <p:sldId id="546" r:id="rId8"/>
    <p:sldId id="539" r:id="rId9"/>
    <p:sldId id="541" r:id="rId10"/>
    <p:sldId id="542" r:id="rId11"/>
    <p:sldId id="54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D6B6D-81BA-4495-AE48-45754D94CA94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54202-0B94-44A9-BD51-1750509AF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 3500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Transportation Engineering</a:t>
            </a:r>
          </a:p>
          <a:p>
            <a:endParaRPr lang="en-US" dirty="0" smtClean="0"/>
          </a:p>
          <a:p>
            <a:r>
              <a:rPr lang="en-US" dirty="0" smtClean="0"/>
              <a:t>Introduction to Roadway Safety</a:t>
            </a:r>
            <a:endParaRPr lang="en-US" dirty="0" smtClean="0"/>
          </a:p>
          <a:p>
            <a:r>
              <a:rPr lang="en-US" dirty="0" smtClean="0"/>
              <a:t>April 11, 2011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257800"/>
            <a:ext cx="14478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410200"/>
            <a:ext cx="46434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What makes this a challenge?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What should we do about it?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ANNOUNCEMENTS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7848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Lab Thursday in CR 103.</a:t>
            </a:r>
          </a:p>
          <a:p>
            <a:r>
              <a:rPr lang="en-US" sz="3200" dirty="0" smtClean="0"/>
              <a:t>Practice exams posted.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OVERVIEW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447800" y="5105400"/>
            <a:ext cx="7498080" cy="1219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Over 40,000 Americans die annually from roadway crashes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04999" y="1371600"/>
            <a:ext cx="630330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3"/>
          <p:cNvGrpSpPr/>
          <p:nvPr/>
        </p:nvGrpSpPr>
        <p:grpSpPr>
          <a:xfrm>
            <a:off x="1143000" y="152400"/>
            <a:ext cx="7924800" cy="6553200"/>
            <a:chOff x="152400" y="152400"/>
            <a:chExt cx="9763125" cy="6105525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52400" y="1371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52400" y="1981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762000" y="1371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762000" y="1981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52400" y="2590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52400" y="3200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762000" y="2590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762000" y="3200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371600" y="1371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371600" y="1981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981200" y="1371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981200" y="1981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371600" y="2590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371600" y="3200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981200" y="2590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981200" y="3200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52400" y="3810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52400" y="4419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762000" y="3810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762000" y="4419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52400" y="5029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52400" y="5638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762000" y="5029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762000" y="5638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371600" y="3810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371600" y="4419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981200" y="3810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981200" y="4419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371600" y="5029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371600" y="5638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981200" y="5029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981200" y="5638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2590800" y="1371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2590800" y="1981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200400" y="1371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200400" y="1981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2590800" y="2590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2590800" y="3200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200400" y="2590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200400" y="3200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810000" y="1371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810000" y="1981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419600" y="1371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419600" y="1981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810000" y="2590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810000" y="3200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0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419600" y="2590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419600" y="3200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2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2590800" y="3810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3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2590800" y="4419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200400" y="3810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5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200400" y="4419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2590800" y="5029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2590800" y="5638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8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200400" y="5029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200400" y="5638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0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810000" y="3810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810000" y="4419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419600" y="3810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419600" y="4419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4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810000" y="5029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5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810000" y="5638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6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419600" y="5029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7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419600" y="5638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52400" y="152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9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52400" y="762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0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762000" y="152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762000" y="762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371600" y="152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3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371600" y="762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981200" y="152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5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981200" y="762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6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2590800" y="152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7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2590800" y="762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8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200400" y="152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9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200400" y="762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0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810000" y="152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810000" y="762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419600" y="152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3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419600" y="762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4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5029200" y="1371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5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5029200" y="1981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6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5638800" y="1371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7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5638800" y="1981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8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5029200" y="2590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9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5029200" y="3200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5638800" y="2590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1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5638800" y="3200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6248400" y="1371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6248400" y="1981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4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6858000" y="1371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5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6858000" y="1981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6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6248400" y="2590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7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6248400" y="3200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8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6858000" y="2590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9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6858000" y="3200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0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5029200" y="3810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1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5029200" y="4419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5638800" y="3810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5638800" y="4419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5029200" y="5029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5029200" y="5638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6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5638800" y="5029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7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5638800" y="5638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8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6248400" y="3810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9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6248400" y="4419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0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6858000" y="3810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1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6858000" y="4419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6248400" y="5029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6248400" y="5638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4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6858000" y="5029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5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6858000" y="5638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6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7467600" y="1371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7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7467600" y="1981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8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077200" y="1371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9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077200" y="1981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0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7467600" y="2590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1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7467600" y="3200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077200" y="2590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077200" y="3200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686800" y="1371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5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686800" y="1981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6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9296400" y="1371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7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9296400" y="1981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8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686800" y="2590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9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686800" y="3200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0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9296400" y="2590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1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9296400" y="3200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2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7467600" y="3810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7467600" y="4419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4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077200" y="3810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5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077200" y="4419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6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7467600" y="5029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7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7467600" y="5638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8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077200" y="5029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9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077200" y="5638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0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686800" y="3810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1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686800" y="4419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2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9296400" y="3810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9296400" y="44196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686800" y="5029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5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686800" y="5638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6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9296400" y="50292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7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9296400" y="56388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8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5029200" y="152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9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5029200" y="762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0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5638800" y="152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1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5638800" y="762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2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6248400" y="152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6248400" y="762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6858000" y="152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5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6858000" y="762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6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7467600" y="152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7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7467600" y="762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8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077200" y="152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9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077200" y="762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0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686800" y="152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1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686800" y="762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2" name="Picture 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9296400" y="1524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" name="Picture 5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9296400" y="762000"/>
              <a:ext cx="6191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ontent Placeholder 2"/>
          <p:cNvSpPr txBox="1">
            <a:spLocks/>
          </p:cNvSpPr>
          <p:nvPr/>
        </p:nvSpPr>
        <p:spPr>
          <a:xfrm>
            <a:off x="1219200" y="381000"/>
            <a:ext cx="7498080" cy="12192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The good news is that the total number (40,000) has stayed the same for many years.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5" name="Content Placeholder 2"/>
          <p:cNvSpPr txBox="1">
            <a:spLocks/>
          </p:cNvSpPr>
          <p:nvPr/>
        </p:nvSpPr>
        <p:spPr>
          <a:xfrm>
            <a:off x="1295400" y="3962400"/>
            <a:ext cx="7498080" cy="1219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The bad news is that this is still really, </a:t>
            </a:r>
            <a:r>
              <a:rPr lang="en-US" sz="3200" b="1" dirty="0" smtClean="0"/>
              <a:t>really</a:t>
            </a:r>
            <a:r>
              <a:rPr lang="en-US" sz="3200" dirty="0" smtClean="0"/>
              <a:t> high.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6" name="Rectangle 3"/>
          <p:cNvSpPr txBox="1">
            <a:spLocks noChangeArrowheads="1"/>
          </p:cNvSpPr>
          <p:nvPr/>
        </p:nvSpPr>
        <p:spPr>
          <a:xfrm>
            <a:off x="1295400" y="1752600"/>
            <a:ext cx="7543800" cy="685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3200" noProof="0" dirty="0" smtClean="0">
                <a:solidFill>
                  <a:schemeClr val="tx2"/>
                </a:solidFill>
              </a:rPr>
              <a:t>Why is this good news?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7" name="Rectangle 3"/>
          <p:cNvSpPr txBox="1">
            <a:spLocks noChangeArrowheads="1"/>
          </p:cNvSpPr>
          <p:nvPr/>
        </p:nvSpPr>
        <p:spPr>
          <a:xfrm>
            <a:off x="1295400" y="2743200"/>
            <a:ext cx="7543800" cy="685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3200" noProof="0" dirty="0" smtClean="0">
                <a:solidFill>
                  <a:schemeClr val="tx2"/>
                </a:solidFill>
              </a:rPr>
              <a:t>Why has this happened?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8" name="Rectangle 3"/>
          <p:cNvSpPr txBox="1">
            <a:spLocks noChangeArrowheads="1"/>
          </p:cNvSpPr>
          <p:nvPr/>
        </p:nvSpPr>
        <p:spPr>
          <a:xfrm>
            <a:off x="1295400" y="5410200"/>
            <a:ext cx="7543800" cy="685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3200" noProof="0" dirty="0" smtClean="0">
                <a:solidFill>
                  <a:schemeClr val="tx2"/>
                </a:solidFill>
              </a:rPr>
              <a:t>What can we do about it?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How do we categorize crashes?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What are the main engineering questions </a:t>
            </a:r>
          </a:p>
          <a:p>
            <a:r>
              <a:rPr lang="en-US" sz="3200" dirty="0" smtClean="0"/>
              <a:t> related to roadway safety?</a:t>
            </a:r>
            <a:endParaRPr lang="en-US" sz="32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12834</TotalTime>
  <Words>113</Words>
  <Application>Microsoft Office PowerPoint</Application>
  <PresentationFormat>On-screen Show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CE 3500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WyoSUITE 2010</dc:title>
  <dc:creator/>
  <cp:lastModifiedBy>Stephen Boyles</cp:lastModifiedBy>
  <cp:revision>584</cp:revision>
  <dcterms:created xsi:type="dcterms:W3CDTF">2006-08-16T00:00:00Z</dcterms:created>
  <dcterms:modified xsi:type="dcterms:W3CDTF">2011-04-11T15:42:19Z</dcterms:modified>
</cp:coreProperties>
</file>